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3"/>
  </p:notesMasterIdLst>
  <p:sldIdLst>
    <p:sldId id="399" r:id="rId3"/>
    <p:sldId id="258" r:id="rId4"/>
    <p:sldId id="440" r:id="rId5"/>
    <p:sldId id="441" r:id="rId6"/>
    <p:sldId id="442" r:id="rId7"/>
    <p:sldId id="443" r:id="rId8"/>
    <p:sldId id="445" r:id="rId9"/>
    <p:sldId id="447" r:id="rId10"/>
    <p:sldId id="449" r:id="rId11"/>
    <p:sldId id="448" r:id="rId12"/>
    <p:sldId id="450" r:id="rId13"/>
    <p:sldId id="451" r:id="rId14"/>
    <p:sldId id="452" r:id="rId15"/>
    <p:sldId id="453" r:id="rId16"/>
    <p:sldId id="455" r:id="rId17"/>
    <p:sldId id="454" r:id="rId18"/>
    <p:sldId id="458" r:id="rId19"/>
    <p:sldId id="456" r:id="rId20"/>
    <p:sldId id="457" r:id="rId21"/>
    <p:sldId id="459" r:id="rId22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71C410-5FD3-A045-9DB9-37E0595B77CA}" v="42" dt="2021-08-25T13:00:32.2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0"/>
    <p:restoredTop sz="95230"/>
  </p:normalViewPr>
  <p:slideViewPr>
    <p:cSldViewPr showGuides="1">
      <p:cViewPr varScale="1">
        <p:scale>
          <a:sx n="97" d="100"/>
          <a:sy n="97" d="100"/>
        </p:scale>
        <p:origin x="16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ui Jingsong" userId="3914be7fa501196f" providerId="LiveId" clId="{8371C410-5FD3-A045-9DB9-37E0595B77CA}"/>
    <pc:docChg chg="addSld modSld sldOrd">
      <pc:chgData name="Cui Jingsong" userId="3914be7fa501196f" providerId="LiveId" clId="{8371C410-5FD3-A045-9DB9-37E0595B77CA}" dt="2021-08-25T12:45:53.679" v="84" actId="1076"/>
      <pc:docMkLst>
        <pc:docMk/>
      </pc:docMkLst>
      <pc:sldChg chg="addSp modSp new mod">
        <pc:chgData name="Cui Jingsong" userId="3914be7fa501196f" providerId="LiveId" clId="{8371C410-5FD3-A045-9DB9-37E0595B77CA}" dt="2021-08-25T12:45:53.679" v="84" actId="1076"/>
        <pc:sldMkLst>
          <pc:docMk/>
          <pc:sldMk cId="3500547310" sldId="448"/>
        </pc:sldMkLst>
        <pc:spChg chg="add mod">
          <ac:chgData name="Cui Jingsong" userId="3914be7fa501196f" providerId="LiveId" clId="{8371C410-5FD3-A045-9DB9-37E0595B77CA}" dt="2021-08-25T12:45:53.679" v="84" actId="1076"/>
          <ac:spMkLst>
            <pc:docMk/>
            <pc:sldMk cId="3500547310" sldId="448"/>
            <ac:spMk id="5" creationId="{575D95A5-7BCE-2C40-91A6-65B769FE1589}"/>
          </ac:spMkLst>
        </pc:spChg>
        <pc:picChg chg="add mod">
          <ac:chgData name="Cui Jingsong" userId="3914be7fa501196f" providerId="LiveId" clId="{8371C410-5FD3-A045-9DB9-37E0595B77CA}" dt="2021-08-25T12:32:15.062" v="2" actId="14100"/>
          <ac:picMkLst>
            <pc:docMk/>
            <pc:sldMk cId="3500547310" sldId="448"/>
            <ac:picMk id="4" creationId="{7BE7528E-A274-6C41-9E30-F0BA24F571D8}"/>
          </ac:picMkLst>
        </pc:picChg>
      </pc:sldChg>
      <pc:sldChg chg="addSp modSp new mod ord">
        <pc:chgData name="Cui Jingsong" userId="3914be7fa501196f" providerId="LiveId" clId="{8371C410-5FD3-A045-9DB9-37E0595B77CA}" dt="2021-08-25T12:45:45.644" v="82" actId="20578"/>
        <pc:sldMkLst>
          <pc:docMk/>
          <pc:sldMk cId="3532164128" sldId="449"/>
        </pc:sldMkLst>
        <pc:spChg chg="add mod">
          <ac:chgData name="Cui Jingsong" userId="3914be7fa501196f" providerId="LiveId" clId="{8371C410-5FD3-A045-9DB9-37E0595B77CA}" dt="2021-08-25T12:33:52.477" v="12" actId="1076"/>
          <ac:spMkLst>
            <pc:docMk/>
            <pc:sldMk cId="3532164128" sldId="449"/>
            <ac:spMk id="5" creationId="{B6A05DD3-8D7D-BD4D-9EA0-78F374AEE275}"/>
          </ac:spMkLst>
        </pc:spChg>
        <pc:spChg chg="add mod">
          <ac:chgData name="Cui Jingsong" userId="3914be7fa501196f" providerId="LiveId" clId="{8371C410-5FD3-A045-9DB9-37E0595B77CA}" dt="2021-08-25T12:33:47.637" v="11" actId="1076"/>
          <ac:spMkLst>
            <pc:docMk/>
            <pc:sldMk cId="3532164128" sldId="449"/>
            <ac:spMk id="6" creationId="{A17AB0E4-D5B3-8047-9EBF-E4233CDF1DF8}"/>
          </ac:spMkLst>
        </pc:spChg>
        <pc:picChg chg="add mod">
          <ac:chgData name="Cui Jingsong" userId="3914be7fa501196f" providerId="LiveId" clId="{8371C410-5FD3-A045-9DB9-37E0595B77CA}" dt="2021-08-25T12:33:20.731" v="5" actId="14100"/>
          <ac:picMkLst>
            <pc:docMk/>
            <pc:sldMk cId="3532164128" sldId="449"/>
            <ac:picMk id="4" creationId="{6483BFF8-F541-D642-8DC3-8949C9083951}"/>
          </ac:picMkLst>
        </pc:picChg>
      </pc:sldChg>
      <pc:sldChg chg="addSp modSp new mod">
        <pc:chgData name="Cui Jingsong" userId="3914be7fa501196f" providerId="LiveId" clId="{8371C410-5FD3-A045-9DB9-37E0595B77CA}" dt="2021-08-25T12:34:57.251" v="18" actId="1076"/>
        <pc:sldMkLst>
          <pc:docMk/>
          <pc:sldMk cId="131436620" sldId="450"/>
        </pc:sldMkLst>
        <pc:spChg chg="add mod">
          <ac:chgData name="Cui Jingsong" userId="3914be7fa501196f" providerId="LiveId" clId="{8371C410-5FD3-A045-9DB9-37E0595B77CA}" dt="2021-08-25T12:34:53.464" v="16"/>
          <ac:spMkLst>
            <pc:docMk/>
            <pc:sldMk cId="131436620" sldId="450"/>
            <ac:spMk id="5" creationId="{DD862F69-C16D-3F4B-9583-497C72F821DA}"/>
          </ac:spMkLst>
        </pc:spChg>
        <pc:spChg chg="add mod">
          <ac:chgData name="Cui Jingsong" userId="3914be7fa501196f" providerId="LiveId" clId="{8371C410-5FD3-A045-9DB9-37E0595B77CA}" dt="2021-08-25T12:34:57.251" v="18" actId="1076"/>
          <ac:spMkLst>
            <pc:docMk/>
            <pc:sldMk cId="131436620" sldId="450"/>
            <ac:spMk id="6" creationId="{C93E930B-3A86-424A-BDE0-DCDE80E6F6AC}"/>
          </ac:spMkLst>
        </pc:spChg>
        <pc:picChg chg="add mod">
          <ac:chgData name="Cui Jingsong" userId="3914be7fa501196f" providerId="LiveId" clId="{8371C410-5FD3-A045-9DB9-37E0595B77CA}" dt="2021-08-25T12:34:48.860" v="15" actId="14100"/>
          <ac:picMkLst>
            <pc:docMk/>
            <pc:sldMk cId="131436620" sldId="450"/>
            <ac:picMk id="4" creationId="{F92068D5-F2FB-964F-B58F-32CC8AB8ECF2}"/>
          </ac:picMkLst>
        </pc:picChg>
      </pc:sldChg>
      <pc:sldChg chg="addSp modSp new mod">
        <pc:chgData name="Cui Jingsong" userId="3914be7fa501196f" providerId="LiveId" clId="{8371C410-5FD3-A045-9DB9-37E0595B77CA}" dt="2021-08-25T12:35:46.053" v="25" actId="14100"/>
        <pc:sldMkLst>
          <pc:docMk/>
          <pc:sldMk cId="2044018808" sldId="451"/>
        </pc:sldMkLst>
        <pc:spChg chg="add mod">
          <ac:chgData name="Cui Jingsong" userId="3914be7fa501196f" providerId="LiveId" clId="{8371C410-5FD3-A045-9DB9-37E0595B77CA}" dt="2021-08-25T12:35:29.608" v="22"/>
          <ac:spMkLst>
            <pc:docMk/>
            <pc:sldMk cId="2044018808" sldId="451"/>
            <ac:spMk id="5" creationId="{90055C52-4941-C843-B849-4D3437B5A41B}"/>
          </ac:spMkLst>
        </pc:spChg>
        <pc:spChg chg="add mod">
          <ac:chgData name="Cui Jingsong" userId="3914be7fa501196f" providerId="LiveId" clId="{8371C410-5FD3-A045-9DB9-37E0595B77CA}" dt="2021-08-25T12:35:46.053" v="25" actId="14100"/>
          <ac:spMkLst>
            <pc:docMk/>
            <pc:sldMk cId="2044018808" sldId="451"/>
            <ac:spMk id="6" creationId="{6145D140-4D68-5F4E-B8B8-F539EDABCE77}"/>
          </ac:spMkLst>
        </pc:spChg>
        <pc:picChg chg="add mod">
          <ac:chgData name="Cui Jingsong" userId="3914be7fa501196f" providerId="LiveId" clId="{8371C410-5FD3-A045-9DB9-37E0595B77CA}" dt="2021-08-25T12:35:22.424" v="21" actId="14100"/>
          <ac:picMkLst>
            <pc:docMk/>
            <pc:sldMk cId="2044018808" sldId="451"/>
            <ac:picMk id="4" creationId="{33C5DF15-9519-734F-AE7A-197DDCDDC5E6}"/>
          </ac:picMkLst>
        </pc:picChg>
      </pc:sldChg>
      <pc:sldChg chg="addSp modSp new mod">
        <pc:chgData name="Cui Jingsong" userId="3914be7fa501196f" providerId="LiveId" clId="{8371C410-5FD3-A045-9DB9-37E0595B77CA}" dt="2021-08-25T12:36:35.153" v="35" actId="1038"/>
        <pc:sldMkLst>
          <pc:docMk/>
          <pc:sldMk cId="2553186238" sldId="452"/>
        </pc:sldMkLst>
        <pc:spChg chg="add mod">
          <ac:chgData name="Cui Jingsong" userId="3914be7fa501196f" providerId="LiveId" clId="{8371C410-5FD3-A045-9DB9-37E0595B77CA}" dt="2021-08-25T12:36:22.429" v="29"/>
          <ac:spMkLst>
            <pc:docMk/>
            <pc:sldMk cId="2553186238" sldId="452"/>
            <ac:spMk id="5" creationId="{41E7B611-84D5-954B-B936-64AFE07A0049}"/>
          </ac:spMkLst>
        </pc:spChg>
        <pc:spChg chg="add mod">
          <ac:chgData name="Cui Jingsong" userId="3914be7fa501196f" providerId="LiveId" clId="{8371C410-5FD3-A045-9DB9-37E0595B77CA}" dt="2021-08-25T12:36:35.153" v="35" actId="1038"/>
          <ac:spMkLst>
            <pc:docMk/>
            <pc:sldMk cId="2553186238" sldId="452"/>
            <ac:spMk id="6" creationId="{B53C9535-C78F-594B-A316-86A69D8A17FA}"/>
          </ac:spMkLst>
        </pc:spChg>
        <pc:picChg chg="add mod">
          <ac:chgData name="Cui Jingsong" userId="3914be7fa501196f" providerId="LiveId" clId="{8371C410-5FD3-A045-9DB9-37E0595B77CA}" dt="2021-08-25T12:36:13.497" v="28" actId="14100"/>
          <ac:picMkLst>
            <pc:docMk/>
            <pc:sldMk cId="2553186238" sldId="452"/>
            <ac:picMk id="4" creationId="{EEC264F3-D73C-CA4A-A781-98501753CC7F}"/>
          </ac:picMkLst>
        </pc:picChg>
      </pc:sldChg>
      <pc:sldChg chg="addSp modSp new mod">
        <pc:chgData name="Cui Jingsong" userId="3914be7fa501196f" providerId="LiveId" clId="{8371C410-5FD3-A045-9DB9-37E0595B77CA}" dt="2021-08-25T12:37:27.380" v="45" actId="14100"/>
        <pc:sldMkLst>
          <pc:docMk/>
          <pc:sldMk cId="2453527687" sldId="453"/>
        </pc:sldMkLst>
        <pc:spChg chg="add mod">
          <ac:chgData name="Cui Jingsong" userId="3914be7fa501196f" providerId="LiveId" clId="{8371C410-5FD3-A045-9DB9-37E0595B77CA}" dt="2021-08-25T12:37:13.028" v="41"/>
          <ac:spMkLst>
            <pc:docMk/>
            <pc:sldMk cId="2453527687" sldId="453"/>
            <ac:spMk id="5" creationId="{0E1CFA8A-94EC-6747-BD06-37600E631F6B}"/>
          </ac:spMkLst>
        </pc:spChg>
        <pc:spChg chg="add mod">
          <ac:chgData name="Cui Jingsong" userId="3914be7fa501196f" providerId="LiveId" clId="{8371C410-5FD3-A045-9DB9-37E0595B77CA}" dt="2021-08-25T12:37:27.380" v="45" actId="14100"/>
          <ac:spMkLst>
            <pc:docMk/>
            <pc:sldMk cId="2453527687" sldId="453"/>
            <ac:spMk id="6" creationId="{9B3F0181-FCE5-114B-BCD4-67E337E537D0}"/>
          </ac:spMkLst>
        </pc:spChg>
        <pc:picChg chg="add mod">
          <ac:chgData name="Cui Jingsong" userId="3914be7fa501196f" providerId="LiveId" clId="{8371C410-5FD3-A045-9DB9-37E0595B77CA}" dt="2021-08-25T12:37:04.579" v="40" actId="14100"/>
          <ac:picMkLst>
            <pc:docMk/>
            <pc:sldMk cId="2453527687" sldId="453"/>
            <ac:picMk id="4" creationId="{E6AEFD1B-2953-E042-9985-EBF2127F254F}"/>
          </ac:picMkLst>
        </pc:picChg>
      </pc:sldChg>
      <pc:sldChg chg="addSp modSp new mod">
        <pc:chgData name="Cui Jingsong" userId="3914be7fa501196f" providerId="LiveId" clId="{8371C410-5FD3-A045-9DB9-37E0595B77CA}" dt="2021-08-25T12:38:50.359" v="49" actId="1076"/>
        <pc:sldMkLst>
          <pc:docMk/>
          <pc:sldMk cId="1513370741" sldId="454"/>
        </pc:sldMkLst>
        <pc:picChg chg="add mod">
          <ac:chgData name="Cui Jingsong" userId="3914be7fa501196f" providerId="LiveId" clId="{8371C410-5FD3-A045-9DB9-37E0595B77CA}" dt="2021-08-25T12:38:50.359" v="49" actId="1076"/>
          <ac:picMkLst>
            <pc:docMk/>
            <pc:sldMk cId="1513370741" sldId="454"/>
            <ac:picMk id="4" creationId="{36AB3AAD-A55E-EF4F-82DD-99E66756B03B}"/>
          </ac:picMkLst>
        </pc:picChg>
      </pc:sldChg>
      <pc:sldChg chg="addSp modSp new mod">
        <pc:chgData name="Cui Jingsong" userId="3914be7fa501196f" providerId="LiveId" clId="{8371C410-5FD3-A045-9DB9-37E0595B77CA}" dt="2021-08-25T12:39:45.511" v="59" actId="14100"/>
        <pc:sldMkLst>
          <pc:docMk/>
          <pc:sldMk cId="806570943" sldId="455"/>
        </pc:sldMkLst>
        <pc:spChg chg="add mod">
          <ac:chgData name="Cui Jingsong" userId="3914be7fa501196f" providerId="LiveId" clId="{8371C410-5FD3-A045-9DB9-37E0595B77CA}" dt="2021-08-25T12:39:33.231" v="56"/>
          <ac:spMkLst>
            <pc:docMk/>
            <pc:sldMk cId="806570943" sldId="455"/>
            <ac:spMk id="5" creationId="{ECB4BCC2-CB2A-7447-B7E0-442DD20799D2}"/>
          </ac:spMkLst>
        </pc:spChg>
        <pc:spChg chg="add mod">
          <ac:chgData name="Cui Jingsong" userId="3914be7fa501196f" providerId="LiveId" clId="{8371C410-5FD3-A045-9DB9-37E0595B77CA}" dt="2021-08-25T12:39:45.511" v="59" actId="14100"/>
          <ac:spMkLst>
            <pc:docMk/>
            <pc:sldMk cId="806570943" sldId="455"/>
            <ac:spMk id="6" creationId="{07269751-FB71-9F4A-8583-AEDAD4C6E594}"/>
          </ac:spMkLst>
        </pc:spChg>
        <pc:picChg chg="add mod">
          <ac:chgData name="Cui Jingsong" userId="3914be7fa501196f" providerId="LiveId" clId="{8371C410-5FD3-A045-9DB9-37E0595B77CA}" dt="2021-08-25T12:39:25.905" v="55" actId="1035"/>
          <ac:picMkLst>
            <pc:docMk/>
            <pc:sldMk cId="806570943" sldId="455"/>
            <ac:picMk id="4" creationId="{74EC1778-A76F-F944-99AA-48041FF2D0E2}"/>
          </ac:picMkLst>
        </pc:picChg>
      </pc:sldChg>
      <pc:sldChg chg="addSp modSp new mod">
        <pc:chgData name="Cui Jingsong" userId="3914be7fa501196f" providerId="LiveId" clId="{8371C410-5FD3-A045-9DB9-37E0595B77CA}" dt="2021-08-25T12:41:17.672" v="64" actId="1076"/>
        <pc:sldMkLst>
          <pc:docMk/>
          <pc:sldMk cId="3786347304" sldId="456"/>
        </pc:sldMkLst>
        <pc:spChg chg="add mod">
          <ac:chgData name="Cui Jingsong" userId="3914be7fa501196f" providerId="LiveId" clId="{8371C410-5FD3-A045-9DB9-37E0595B77CA}" dt="2021-08-25T12:41:17.672" v="64" actId="1076"/>
          <ac:spMkLst>
            <pc:docMk/>
            <pc:sldMk cId="3786347304" sldId="456"/>
            <ac:spMk id="5" creationId="{6E240002-C073-9F4C-AD83-8A6EC9524D68}"/>
          </ac:spMkLst>
        </pc:spChg>
        <pc:picChg chg="add mod">
          <ac:chgData name="Cui Jingsong" userId="3914be7fa501196f" providerId="LiveId" clId="{8371C410-5FD3-A045-9DB9-37E0595B77CA}" dt="2021-08-25T12:41:09.633" v="62" actId="14100"/>
          <ac:picMkLst>
            <pc:docMk/>
            <pc:sldMk cId="3786347304" sldId="456"/>
            <ac:picMk id="4" creationId="{F981DB37-4105-D144-ABDF-47A67269E113}"/>
          </ac:picMkLst>
        </pc:picChg>
      </pc:sldChg>
      <pc:sldChg chg="addSp modSp new mod">
        <pc:chgData name="Cui Jingsong" userId="3914be7fa501196f" providerId="LiveId" clId="{8371C410-5FD3-A045-9DB9-37E0595B77CA}" dt="2021-08-25T12:42:55.188" v="72" actId="14100"/>
        <pc:sldMkLst>
          <pc:docMk/>
          <pc:sldMk cId="1328004702" sldId="457"/>
        </pc:sldMkLst>
        <pc:spChg chg="add mod">
          <ac:chgData name="Cui Jingsong" userId="3914be7fa501196f" providerId="LiveId" clId="{8371C410-5FD3-A045-9DB9-37E0595B77CA}" dt="2021-08-25T12:42:47" v="69" actId="1076"/>
          <ac:spMkLst>
            <pc:docMk/>
            <pc:sldMk cId="1328004702" sldId="457"/>
            <ac:spMk id="5" creationId="{843FBAC5-6C28-F14A-86A2-886C5E2E1182}"/>
          </ac:spMkLst>
        </pc:spChg>
        <pc:spChg chg="add mod">
          <ac:chgData name="Cui Jingsong" userId="3914be7fa501196f" providerId="LiveId" clId="{8371C410-5FD3-A045-9DB9-37E0595B77CA}" dt="2021-08-25T12:42:55.188" v="72" actId="14100"/>
          <ac:spMkLst>
            <pc:docMk/>
            <pc:sldMk cId="1328004702" sldId="457"/>
            <ac:spMk id="6" creationId="{831E24C8-EDA2-B347-992B-A30F64782456}"/>
          </ac:spMkLst>
        </pc:spChg>
        <pc:picChg chg="add mod">
          <ac:chgData name="Cui Jingsong" userId="3914be7fa501196f" providerId="LiveId" clId="{8371C410-5FD3-A045-9DB9-37E0595B77CA}" dt="2021-08-25T12:42:36.880" v="67" actId="1076"/>
          <ac:picMkLst>
            <pc:docMk/>
            <pc:sldMk cId="1328004702" sldId="457"/>
            <ac:picMk id="4" creationId="{84271627-06A2-574E-AD9F-E80D7E61A6E1}"/>
          </ac:picMkLst>
        </pc:picChg>
      </pc:sldChg>
      <pc:sldChg chg="addSp modSp new mod">
        <pc:chgData name="Cui Jingsong" userId="3914be7fa501196f" providerId="LiveId" clId="{8371C410-5FD3-A045-9DB9-37E0595B77CA}" dt="2021-08-25T12:44:34.963" v="77" actId="1076"/>
        <pc:sldMkLst>
          <pc:docMk/>
          <pc:sldMk cId="376766724" sldId="458"/>
        </pc:sldMkLst>
        <pc:spChg chg="add mod">
          <ac:chgData name="Cui Jingsong" userId="3914be7fa501196f" providerId="LiveId" clId="{8371C410-5FD3-A045-9DB9-37E0595B77CA}" dt="2021-08-25T12:44:34.963" v="77" actId="1076"/>
          <ac:spMkLst>
            <pc:docMk/>
            <pc:sldMk cId="376766724" sldId="458"/>
            <ac:spMk id="5" creationId="{DF860F47-B633-A44A-8B0A-0DD7CBFE83A9}"/>
          </ac:spMkLst>
        </pc:spChg>
        <pc:picChg chg="add mod">
          <ac:chgData name="Cui Jingsong" userId="3914be7fa501196f" providerId="LiveId" clId="{8371C410-5FD3-A045-9DB9-37E0595B77CA}" dt="2021-08-25T12:44:27.949" v="75" actId="14100"/>
          <ac:picMkLst>
            <pc:docMk/>
            <pc:sldMk cId="376766724" sldId="458"/>
            <ac:picMk id="4" creationId="{D388AA6E-E36C-4A45-ACEB-D53A64A55FDC}"/>
          </ac:picMkLst>
        </pc:picChg>
      </pc:sldChg>
      <pc:sldChg chg="addSp modSp new mod">
        <pc:chgData name="Cui Jingsong" userId="3914be7fa501196f" providerId="LiveId" clId="{8371C410-5FD3-A045-9DB9-37E0595B77CA}" dt="2021-08-25T12:45:16.246" v="81"/>
        <pc:sldMkLst>
          <pc:docMk/>
          <pc:sldMk cId="540133728" sldId="459"/>
        </pc:sldMkLst>
        <pc:spChg chg="add mod">
          <ac:chgData name="Cui Jingsong" userId="3914be7fa501196f" providerId="LiveId" clId="{8371C410-5FD3-A045-9DB9-37E0595B77CA}" dt="2021-08-25T12:45:16.246" v="81"/>
          <ac:spMkLst>
            <pc:docMk/>
            <pc:sldMk cId="540133728" sldId="459"/>
            <ac:spMk id="5" creationId="{433FB2E8-B9C5-F246-96E6-442E1D784AA3}"/>
          </ac:spMkLst>
        </pc:spChg>
        <pc:picChg chg="add mod">
          <ac:chgData name="Cui Jingsong" userId="3914be7fa501196f" providerId="LiveId" clId="{8371C410-5FD3-A045-9DB9-37E0595B77CA}" dt="2021-08-25T12:45:11.280" v="80" actId="14100"/>
          <ac:picMkLst>
            <pc:docMk/>
            <pc:sldMk cId="540133728" sldId="459"/>
            <ac:picMk id="4" creationId="{388D737C-C493-7A4C-B1D2-435AECA69B92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Tx/>
              <a:buNone/>
              <a:defRPr sz="1200">
                <a:effectLst/>
                <a:latin typeface="Times New Roman" panose="0202050305040509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Tx/>
              <a:buNone/>
              <a:defRPr sz="1200">
                <a:effectLst/>
                <a:latin typeface="Times New Roman" panose="02020503050405090304" pitchFamily="18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25604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Rectangle 5"/>
          <p:cNvSpPr>
            <a:spLocks noGrp="1" noChangeArrowheads="1" noTextEdit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           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   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   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   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503050405090304" pitchFamily="18" charset="0"/>
                <a:ea typeface="宋体" pitchFamily="2" charset="-122"/>
                <a:cs typeface="+mn-cs"/>
              </a:rPr>
              <a:t>   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Tx/>
              <a:buNone/>
              <a:defRPr sz="1200">
                <a:effectLst/>
                <a:latin typeface="Times New Roman" panose="02020503050405090304" pitchFamily="18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503050405090304" pitchFamily="18" charset="0"/>
              <a:ea typeface="宋体" pitchFamily="2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hangingPunct="1"/>
            <a:fld id="{9A0DB2DC-4C9A-4742-B13C-FB6460FD3503}" type="slidenum">
              <a:rPr lang="zh-CN" altLang="zh-CN" sz="1200"/>
              <a:t>‹#›</a:t>
            </a:fld>
            <a:endParaRPr lang="zh-CN" altLang="zh-CN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Char char="•"/>
            </a:pPr>
            <a:r>
              <a:rPr lang="en-US" altLang="zh-CN" sz="1200" b="1">
                <a:solidFill>
                  <a:srgbClr val="FFFFFF"/>
                </a:solidFill>
                <a:ea typeface="华文新魏" pitchFamily="2" charset="-122"/>
              </a:rPr>
              <a:t>*</a:t>
            </a:r>
          </a:p>
        </p:txBody>
      </p:sp>
      <p:sp>
        <p:nvSpPr>
          <p:cNvPr id="27650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400" cy="4114800"/>
          </a:xfrm>
          <a:ln/>
        </p:spPr>
        <p:txBody>
          <a:bodyPr wrap="square" lIns="91440" tIns="45720" rIns="91440" bIns="45720" anchor="ctr"/>
          <a:lstStyle/>
          <a:p>
            <a:pPr lvl="0"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765175"/>
            <a:ext cx="1943100" cy="53308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765175"/>
            <a:ext cx="5676900" cy="53308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765175"/>
            <a:ext cx="1943100" cy="53308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765175"/>
            <a:ext cx="5676900" cy="53308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85800" y="765175"/>
            <a:ext cx="7772400" cy="9874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505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/>
            <a:fld id="{9A0DB2DC-4C9A-4742-B13C-FB6460FD3503}" type="slidenum">
              <a:rPr lang="zh-CN" altLang="zh-CN">
                <a:latin typeface="Times New Roman" panose="02020503050405090304" pitchFamily="18" charset="0"/>
              </a:rPr>
              <a:t>‹#›</a:t>
            </a:fld>
            <a:endParaRPr lang="zh-CN" altLang="zh-CN">
              <a:latin typeface="Times New Roman" panose="02020503050405090304" pitchFamily="18" charset="0"/>
            </a:endParaRPr>
          </a:p>
        </p:txBody>
      </p:sp>
      <p:graphicFrame>
        <p:nvGraphicFramePr>
          <p:cNvPr id="1029" name="Object 1024"/>
          <p:cNvGraphicFramePr>
            <a:graphicFrameLocks noChangeAspect="1"/>
          </p:cNvGraphicFramePr>
          <p:nvPr/>
        </p:nvGraphicFramePr>
        <p:xfrm>
          <a:off x="0" y="0"/>
          <a:ext cx="91440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r:id="rId14" imgW="9144000" imgH="1048385" progId="Photoshop.Image.8">
                  <p:embed/>
                </p:oleObj>
              </mc:Choice>
              <mc:Fallback>
                <p:oleObj r:id="rId14" imgW="9144000" imgH="1048385" progId="Photoshop.Image.8">
                  <p:embed/>
                  <p:pic>
                    <p:nvPicPr>
                      <p:cNvPr id="1029" name="Object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89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10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9388" y="6246813"/>
            <a:ext cx="647700" cy="611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1" name="Picture 1026" descr="tb0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4575" y="6303963"/>
            <a:ext cx="1584325" cy="554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97443" name="Rectangle 10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Tx/>
              <a:buNone/>
              <a:defRPr sz="1400" b="0">
                <a:effectLst/>
                <a:latin typeface="+mn-lt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685800" y="765175"/>
            <a:ext cx="7772400" cy="9874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5" name="Rectangle 3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505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en-US" altLang="zh-CN">
                <a:latin typeface="Times New Roman" panose="02020503050405090304" pitchFamily="18" charset="0"/>
              </a:rPr>
              <a:t>‹#›</a:t>
            </a:fld>
            <a:endParaRPr lang="en-US" altLang="zh-CN">
              <a:latin typeface="Times New Roman" panose="02020503050405090304" pitchFamily="18" charset="0"/>
            </a:endParaRPr>
          </a:p>
        </p:txBody>
      </p:sp>
      <p:graphicFrame>
        <p:nvGraphicFramePr>
          <p:cNvPr id="13317" name="Object 1024"/>
          <p:cNvGraphicFramePr>
            <a:graphicFrameLocks noChangeAspect="1"/>
          </p:cNvGraphicFramePr>
          <p:nvPr userDrawn="1"/>
        </p:nvGraphicFramePr>
        <p:xfrm>
          <a:off x="0" y="0"/>
          <a:ext cx="914400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r:id="rId14" imgW="9144000" imgH="1048385" progId="Photoshop.Image.8">
                  <p:embed/>
                </p:oleObj>
              </mc:Choice>
              <mc:Fallback>
                <p:oleObj r:id="rId14" imgW="9144000" imgH="1048385" progId="Photoshop.Image.8">
                  <p:embed/>
                  <p:pic>
                    <p:nvPicPr>
                      <p:cNvPr id="13317" name="Object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89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8" name="Picture 1025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79388" y="6246813"/>
            <a:ext cx="647700" cy="611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9" name="Picture 1026" descr="tb0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44575" y="6303963"/>
            <a:ext cx="1584325" cy="554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97443" name="Rectangle 10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pPr lvl="0" eaLnBrk="1" hangingPunct="1"/>
            <a:r>
              <a:rPr lang="en-US" altLang="zh-CN">
                <a:latin typeface="Times New Roman" panose="02020503050405090304" pitchFamily="18" charset="0"/>
              </a:rPr>
              <a:t>可信计算的若干理论与技术研究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Times New Roman" panose="02020503050405090304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1" descr="12122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6525"/>
            <a:ext cx="9242425" cy="707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Title 1"/>
          <p:cNvSpPr/>
          <p:nvPr/>
        </p:nvSpPr>
        <p:spPr>
          <a:xfrm>
            <a:off x="0" y="692150"/>
            <a:ext cx="9144000" cy="20891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网络空间安全导论</a:t>
            </a:r>
            <a:endParaRPr lang="en-US" altLang="zh-CN" sz="4400" b="1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副标题 2"/>
          <p:cNvSpPr/>
          <p:nvPr/>
        </p:nvSpPr>
        <p:spPr bwMode="auto">
          <a:xfrm>
            <a:off x="468313" y="2565400"/>
            <a:ext cx="8351838" cy="29511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r" eaLnBrk="1" hangingPunct="1">
              <a:lnSpc>
                <a:spcPct val="80000"/>
              </a:lnSpc>
              <a:buNone/>
            </a:pPr>
            <a:endParaRPr lang="en-US" altLang="zh-CN" sz="900" dirty="0">
              <a:effectLst>
                <a:outerShdw blurRad="38100" dist="38100" dir="2700000">
                  <a:srgbClr val="C0C0C0"/>
                </a:outerShdw>
              </a:effectLst>
              <a:latin typeface="Verdana" panose="020B0804030504040204" pitchFamily="34" charset="0"/>
              <a:sym typeface="+mn-ea"/>
            </a:endParaRPr>
          </a:p>
          <a:p>
            <a:pPr marL="0" lvl="0" indent="0" algn="r" eaLnBrk="1" hangingPunct="1">
              <a:lnSpc>
                <a:spcPct val="80000"/>
              </a:lnSpc>
              <a:buNone/>
            </a:pPr>
            <a:endParaRPr lang="en-US" altLang="zh-CN" sz="700" dirty="0">
              <a:effectLst>
                <a:outerShdw blurRad="38100" dist="38100" dir="2700000">
                  <a:srgbClr val="C0C0C0"/>
                </a:outerShdw>
              </a:effectLst>
              <a:latin typeface="Verdana" panose="020B0804030504040204" pitchFamily="34" charset="0"/>
              <a:sym typeface="+mn-ea"/>
            </a:endParaRPr>
          </a:p>
          <a:p>
            <a:pPr marL="0" lvl="0" indent="0" algn="ctr" eaLnBrk="1" hangingPunct="1">
              <a:lnSpc>
                <a:spcPct val="80000"/>
              </a:lnSpc>
              <a:buNone/>
            </a:pPr>
            <a:r>
              <a:rPr lang="zh-CN" altLang="en-US" b="1" dirty="0">
                <a:effectLst>
                  <a:outerShdw blurRad="38100" dist="38100" dir="2700000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密码学概述</a:t>
            </a:r>
            <a:endParaRPr lang="zh-CN" altLang="zh-CN" b="1" dirty="0">
              <a:effectLst>
                <a:outerShdw blurRad="38100" dist="38100" dir="2700000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  <a:sym typeface="+mn-ea"/>
            </a:endParaRPr>
          </a:p>
          <a:p>
            <a:pPr marL="0" lvl="0" indent="0" algn="ctr" eaLnBrk="1" hangingPunct="1">
              <a:lnSpc>
                <a:spcPct val="80000"/>
              </a:lnSpc>
              <a:buNone/>
            </a:pPr>
            <a:endParaRPr lang="en-US" altLang="zh-CN" sz="2800" dirty="0">
              <a:solidFill>
                <a:srgbClr val="0D0D0D"/>
              </a:solidFill>
              <a:effectLst>
                <a:outerShdw blurRad="38100" dist="38100" dir="2700000">
                  <a:srgbClr val="C0C0C0"/>
                </a:outerShdw>
              </a:effectLst>
              <a:latin typeface="Arial" panose="020B0604020202090204" pitchFamily="34" charset="0"/>
              <a:sym typeface="+mn-ea"/>
            </a:endParaRPr>
          </a:p>
          <a:p>
            <a:pPr marL="0" lvl="0" indent="0" algn="ctr" eaLnBrk="1" hangingPunct="1">
              <a:lnSpc>
                <a:spcPct val="80000"/>
              </a:lnSpc>
              <a:buNone/>
            </a:pPr>
            <a:endParaRPr lang="en-US" altLang="zh-CN" sz="2400" dirty="0">
              <a:solidFill>
                <a:srgbClr val="000000"/>
              </a:solidFill>
              <a:latin typeface="Calibri" pitchFamily="34" charset="0"/>
              <a:sym typeface="+mn-ea"/>
            </a:endParaRPr>
          </a:p>
          <a:p>
            <a:pPr marL="0" lvl="0" indent="0" algn="ctr" eaLnBrk="1" hangingPunct="1">
              <a:lnSpc>
                <a:spcPct val="80000"/>
              </a:lnSpc>
              <a:buNone/>
            </a:pPr>
            <a:r>
              <a:rPr lang="zh-CN" altLang="en-US" sz="2400" dirty="0">
                <a:solidFill>
                  <a:srgbClr val="000000"/>
                </a:solidFill>
                <a:latin typeface="Calibri" pitchFamily="34" charset="0"/>
                <a:sym typeface="+mn-ea"/>
              </a:rPr>
              <a:t>国家网络安全学院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49213" y="-12700"/>
            <a:ext cx="2411413" cy="97948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1F37A-24C4-AF46-AF59-7A6740CE1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F0A39-B543-A74F-822A-AAE7984D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E7528E-A274-6C41-9E30-F0BA24F5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20810"/>
            <a:ext cx="8572698" cy="511963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5D95A5-7BCE-2C40-91A6-65B769FE1589}"/>
              </a:ext>
            </a:extLst>
          </p:cNvPr>
          <p:cNvSpPr/>
          <p:nvPr/>
        </p:nvSpPr>
        <p:spPr bwMode="auto">
          <a:xfrm>
            <a:off x="1403648" y="942281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05473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CBAAB9-8292-4344-AC92-DE4D5CA0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CE87C8-0FED-BE47-AD9A-290C7F4E9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2068D5-F2FB-964F-B58F-32CC8AB8E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85246"/>
            <a:ext cx="8892480" cy="52355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D862F69-C16D-3F4B-9583-497C72F821DA}"/>
              </a:ext>
            </a:extLst>
          </p:cNvPr>
          <p:cNvSpPr/>
          <p:nvPr/>
        </p:nvSpPr>
        <p:spPr bwMode="auto">
          <a:xfrm>
            <a:off x="2051720" y="842072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3E930B-3A86-424A-BDE0-DCDE80E6F6AC}"/>
              </a:ext>
            </a:extLst>
          </p:cNvPr>
          <p:cNvSpPr/>
          <p:nvPr/>
        </p:nvSpPr>
        <p:spPr bwMode="auto">
          <a:xfrm>
            <a:off x="0" y="1352212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3662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FA2EC-8CE9-0642-8E31-1D1670DA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D0808-20F9-2C4C-9249-275C70219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C5DF15-9519-734F-AE7A-197DDCDDC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93691"/>
            <a:ext cx="8820472" cy="52636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055C52-4941-C843-B849-4D3437B5A41B}"/>
              </a:ext>
            </a:extLst>
          </p:cNvPr>
          <p:cNvSpPr/>
          <p:nvPr/>
        </p:nvSpPr>
        <p:spPr bwMode="auto">
          <a:xfrm>
            <a:off x="2051720" y="842072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45D140-4D68-5F4E-B8B8-F539EDABCE77}"/>
              </a:ext>
            </a:extLst>
          </p:cNvPr>
          <p:cNvSpPr/>
          <p:nvPr/>
        </p:nvSpPr>
        <p:spPr bwMode="auto">
          <a:xfrm>
            <a:off x="107504" y="1373799"/>
            <a:ext cx="953954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01880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3BBCC5-FC93-8B46-8F6E-94AFBDF1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D8980F-833D-424E-AD93-9DC1617AA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C264F3-D73C-CA4A-A781-98501753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03113"/>
            <a:ext cx="8820472" cy="524412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E7B611-84D5-954B-B936-64AFE07A0049}"/>
              </a:ext>
            </a:extLst>
          </p:cNvPr>
          <p:cNvSpPr/>
          <p:nvPr/>
        </p:nvSpPr>
        <p:spPr bwMode="auto">
          <a:xfrm>
            <a:off x="2051720" y="842072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3C9535-C78F-594B-A316-86A69D8A17FA}"/>
              </a:ext>
            </a:extLst>
          </p:cNvPr>
          <p:cNvSpPr/>
          <p:nvPr/>
        </p:nvSpPr>
        <p:spPr bwMode="auto">
          <a:xfrm>
            <a:off x="35496" y="1373799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318623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89953-61C9-B345-A1A6-D4926141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9C2B25-72D7-4A41-B7EA-29AD9411E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AEFD1B-2953-E042-9985-EBF2127F2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892480" cy="53285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1CFA8A-94EC-6747-BD06-37600E631F6B}"/>
              </a:ext>
            </a:extLst>
          </p:cNvPr>
          <p:cNvSpPr/>
          <p:nvPr/>
        </p:nvSpPr>
        <p:spPr bwMode="auto">
          <a:xfrm>
            <a:off x="2051720" y="842072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3F0181-FCE5-114B-BCD4-67E337E537D0}"/>
              </a:ext>
            </a:extLst>
          </p:cNvPr>
          <p:cNvSpPr/>
          <p:nvPr/>
        </p:nvSpPr>
        <p:spPr bwMode="auto">
          <a:xfrm>
            <a:off x="145740" y="1373799"/>
            <a:ext cx="82586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352768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F2B9E-7004-AE43-A559-01257819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6F104F-A25D-1246-A89B-F211F0E10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EC1778-A76F-F944-99AA-48041FF2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225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B4BCC2-CB2A-7447-B7E0-442DD20799D2}"/>
              </a:ext>
            </a:extLst>
          </p:cNvPr>
          <p:cNvSpPr/>
          <p:nvPr/>
        </p:nvSpPr>
        <p:spPr bwMode="auto">
          <a:xfrm>
            <a:off x="2051720" y="842072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269751-FB71-9F4A-8583-AEDAD4C6E594}"/>
              </a:ext>
            </a:extLst>
          </p:cNvPr>
          <p:cNvSpPr/>
          <p:nvPr/>
        </p:nvSpPr>
        <p:spPr bwMode="auto">
          <a:xfrm>
            <a:off x="-1" y="1556792"/>
            <a:ext cx="706895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657094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0249A-8B82-444B-9DA6-0DA1CAAE0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00A78A-7C9D-9044-B0DC-EE59A6FB0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AB3AAD-A55E-EF4F-82DD-99E66756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80728"/>
            <a:ext cx="6516216" cy="44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707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11C89-ADFC-BC4F-A554-453A2CF4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54970-7F4A-C84B-ADEB-50E2F7B62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88AA6E-E36C-4A45-ACEB-D53A64A55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2" y="908720"/>
            <a:ext cx="8865647" cy="52039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860F47-B633-A44A-8B0A-0DD7CBFE83A9}"/>
              </a:ext>
            </a:extLst>
          </p:cNvPr>
          <p:cNvSpPr/>
          <p:nvPr/>
        </p:nvSpPr>
        <p:spPr bwMode="auto">
          <a:xfrm>
            <a:off x="1619672" y="859635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6672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B0120-1E37-E945-9B61-A51D3E5E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FC956-C61A-3F44-90BE-29A678C99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81DB37-4105-D144-ABDF-47A67269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02219"/>
            <a:ext cx="8892480" cy="540648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E240002-C073-9F4C-AD83-8A6EC9524D68}"/>
              </a:ext>
            </a:extLst>
          </p:cNvPr>
          <p:cNvSpPr/>
          <p:nvPr/>
        </p:nvSpPr>
        <p:spPr bwMode="auto">
          <a:xfrm>
            <a:off x="2483768" y="827033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34730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EDA22-C73E-0F43-AB4F-E59241830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EC7DF-FA4F-1546-A2CD-7515097A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271627-06A2-574E-AD9F-E80D7E61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366" y="1005885"/>
            <a:ext cx="9144000" cy="48462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43FBAC5-6C28-F14A-86A2-886C5E2E1182}"/>
              </a:ext>
            </a:extLst>
          </p:cNvPr>
          <p:cNvSpPr/>
          <p:nvPr/>
        </p:nvSpPr>
        <p:spPr bwMode="auto">
          <a:xfrm>
            <a:off x="1475656" y="963441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1E24C8-EDA2-B347-992B-A30F64782456}"/>
              </a:ext>
            </a:extLst>
          </p:cNvPr>
          <p:cNvSpPr/>
          <p:nvPr/>
        </p:nvSpPr>
        <p:spPr bwMode="auto">
          <a:xfrm>
            <a:off x="-21366" y="1689609"/>
            <a:ext cx="707166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0047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xfrm>
            <a:off x="179388" y="722313"/>
            <a:ext cx="8424862" cy="835025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密码学的地位</a:t>
            </a:r>
            <a:endParaRPr lang="zh-CN" altLang="en-US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674" name="Rectangle 3"/>
          <p:cNvSpPr>
            <a:spLocks noGrp="1"/>
          </p:cNvSpPr>
          <p:nvPr>
            <p:ph idx="1"/>
          </p:nvPr>
        </p:nvSpPr>
        <p:spPr>
          <a:xfrm>
            <a:off x="971600" y="1988840"/>
            <a:ext cx="7056784" cy="3168352"/>
          </a:xfrm>
          <a:ln/>
        </p:spPr>
        <p:txBody>
          <a:bodyPr vert="horz" wrap="square" lIns="91440" tIns="45720" rIns="91440" bIns="45720" anchor="t"/>
          <a:lstStyle/>
          <a:p>
            <a:pPr algn="just" eaLnBrk="1" hangingPunct="1"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信息论</a:t>
            </a:r>
            <a:endParaRPr lang="en-US" altLang="zh-CN" dirty="0">
              <a:latin typeface="宋体" pitchFamily="2" charset="-122"/>
            </a:endParaRPr>
          </a:p>
          <a:p>
            <a:pPr lvl="1" algn="just" eaLnBrk="1" hangingPunct="1"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编码学</a:t>
            </a:r>
            <a:endParaRPr lang="en-US" altLang="zh-CN" dirty="0">
              <a:latin typeface="宋体" pitchFamily="2" charset="-122"/>
            </a:endParaRPr>
          </a:p>
          <a:p>
            <a:pPr lvl="2" algn="just" eaLnBrk="1" hangingPunct="1"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密码学</a:t>
            </a:r>
            <a:endParaRPr lang="en-US" altLang="zh-CN" b="1" dirty="0">
              <a:solidFill>
                <a:srgbClr val="FF99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ransition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6694A-E0C1-BB44-8995-D1EA5C36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50B5D0-9F07-A24C-A58C-C278768DC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8D737C-C493-7A4C-B1D2-435AECA6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908720"/>
            <a:ext cx="8856476" cy="52096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33FB2E8-B9C5-F246-96E6-442E1D784AA3}"/>
              </a:ext>
            </a:extLst>
          </p:cNvPr>
          <p:cNvSpPr/>
          <p:nvPr/>
        </p:nvSpPr>
        <p:spPr bwMode="auto">
          <a:xfrm>
            <a:off x="1475656" y="963441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13372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xfrm>
            <a:off x="179388" y="722313"/>
            <a:ext cx="8856662" cy="835025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密码学的地位</a:t>
            </a:r>
            <a:endParaRPr lang="zh-CN" altLang="en-US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A478E6-BD2E-004B-8388-3B68C1A03AE0}"/>
              </a:ext>
            </a:extLst>
          </p:cNvPr>
          <p:cNvGrpSpPr/>
          <p:nvPr/>
        </p:nvGrpSpPr>
        <p:grpSpPr>
          <a:xfrm>
            <a:off x="3363728" y="1821280"/>
            <a:ext cx="2705083" cy="2923964"/>
            <a:chOff x="-30020" y="1557338"/>
            <a:chExt cx="3810000" cy="3810000"/>
          </a:xfrm>
        </p:grpSpPr>
        <p:pic>
          <p:nvPicPr>
            <p:cNvPr id="3" name="图片 2" descr="形状&#10;&#10;低可信度描述已自动生成">
              <a:extLst>
                <a:ext uri="{FF2B5EF4-FFF2-40B4-BE49-F238E27FC236}">
                  <a16:creationId xmlns:a16="http://schemas.microsoft.com/office/drawing/2014/main" id="{B00AE2AB-F4C9-C04D-B36C-381BA043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020" y="1557338"/>
              <a:ext cx="3810000" cy="3810000"/>
            </a:xfrm>
            <a:prstGeom prst="rect">
              <a:avLst/>
            </a:prstGeom>
          </p:spPr>
        </p:pic>
        <p:sp>
          <p:nvSpPr>
            <p:cNvPr id="28675" name="Rectangle 3"/>
            <p:cNvSpPr txBox="1"/>
            <p:nvPr/>
          </p:nvSpPr>
          <p:spPr>
            <a:xfrm>
              <a:off x="758670" y="2708920"/>
              <a:ext cx="2232620" cy="79340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-342900" algn="ctr" eaLnBrk="1" hangingPunct="1">
                <a:buNone/>
              </a:pPr>
              <a:r>
                <a:rPr lang="zh-CN" altLang="en-US" sz="36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密码学</a:t>
              </a:r>
              <a:endParaRPr lang="en-US" altLang="zh-CN" sz="36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4AEED97-CFD7-5542-A983-477C81A24C76}"/>
              </a:ext>
            </a:extLst>
          </p:cNvPr>
          <p:cNvGrpSpPr/>
          <p:nvPr/>
        </p:nvGrpSpPr>
        <p:grpSpPr>
          <a:xfrm>
            <a:off x="3332970" y="4563217"/>
            <a:ext cx="2772168" cy="2322167"/>
            <a:chOff x="3015144" y="4435201"/>
            <a:chExt cx="3312294" cy="28628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AAB7996-D2F6-4949-8C4D-3BC7DEEA881A}"/>
                </a:ext>
              </a:extLst>
            </p:cNvPr>
            <p:cNvSpPr txBox="1"/>
            <p:nvPr/>
          </p:nvSpPr>
          <p:spPr>
            <a:xfrm>
              <a:off x="3015144" y="6405814"/>
              <a:ext cx="3312294" cy="89226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algn="ctr" eaLnBrk="1" hangingPunct="1">
                <a:buNone/>
              </a:pPr>
              <a:r>
                <a:rPr lang="zh-CN" altLang="en-US" sz="3600" b="1" dirty="0">
                  <a:solidFill>
                    <a:srgbClr val="0D0D0D"/>
                  </a:solidFill>
                  <a:latin typeface="楷体" pitchFamily="49" charset="-122"/>
                  <a:ea typeface="楷体" pitchFamily="49" charset="-122"/>
                </a:rPr>
                <a:t>网络安全</a:t>
              </a:r>
              <a:endParaRPr lang="en-US" altLang="zh-CN" sz="3600" b="1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D7BE160-BEAC-3E46-B1CB-A5F5645773AA}"/>
                </a:ext>
              </a:extLst>
            </p:cNvPr>
            <p:cNvGrpSpPr/>
            <p:nvPr/>
          </p:nvGrpSpPr>
          <p:grpSpPr>
            <a:xfrm>
              <a:off x="3647931" y="4435201"/>
              <a:ext cx="2016224" cy="2163531"/>
              <a:chOff x="3707173" y="4730068"/>
              <a:chExt cx="2016224" cy="2163531"/>
            </a:xfrm>
          </p:grpSpPr>
          <p:pic>
            <p:nvPicPr>
              <p:cNvPr id="17" name="图片 16" descr="图片包含 形状&#10;&#10;描述已自动生成">
                <a:extLst>
                  <a:ext uri="{FF2B5EF4-FFF2-40B4-BE49-F238E27FC236}">
                    <a16:creationId xmlns:a16="http://schemas.microsoft.com/office/drawing/2014/main" id="{1D3B371D-01B8-E84C-BBF7-FF2D3F1642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07173" y="4730068"/>
                <a:ext cx="2016224" cy="2163531"/>
              </a:xfrm>
              <a:prstGeom prst="rect">
                <a:avLst/>
              </a:prstGeom>
            </p:spPr>
          </p:pic>
          <p:pic>
            <p:nvPicPr>
              <p:cNvPr id="23" name="图片 22" descr="图标&#10;&#10;描述已自动生成">
                <a:extLst>
                  <a:ext uri="{FF2B5EF4-FFF2-40B4-BE49-F238E27FC236}">
                    <a16:creationId xmlns:a16="http://schemas.microsoft.com/office/drawing/2014/main" id="{A5D37596-FD1E-7743-B4A8-8E5F88A30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83968" y="5329380"/>
                <a:ext cx="893130" cy="893130"/>
              </a:xfrm>
              <a:prstGeom prst="rect">
                <a:avLst/>
              </a:prstGeom>
            </p:spPr>
          </p:pic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0DEFB8A-5DB9-644E-91D8-229BFECC9E91}"/>
              </a:ext>
            </a:extLst>
          </p:cNvPr>
          <p:cNvGrpSpPr/>
          <p:nvPr/>
        </p:nvGrpSpPr>
        <p:grpSpPr>
          <a:xfrm>
            <a:off x="634694" y="1557338"/>
            <a:ext cx="2109884" cy="2225589"/>
            <a:chOff x="574862" y="1707467"/>
            <a:chExt cx="2521668" cy="2806776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93E421C-EA3F-EB4F-85F0-6EC8649A3C6E}"/>
                </a:ext>
              </a:extLst>
            </p:cNvPr>
            <p:cNvGrpSpPr/>
            <p:nvPr/>
          </p:nvGrpSpPr>
          <p:grpSpPr>
            <a:xfrm>
              <a:off x="827584" y="1707467"/>
              <a:ext cx="2016224" cy="2163531"/>
              <a:chOff x="827584" y="1707467"/>
              <a:chExt cx="2016224" cy="2163531"/>
            </a:xfrm>
          </p:grpSpPr>
          <p:pic>
            <p:nvPicPr>
              <p:cNvPr id="9" name="图片 8" descr="图片包含 形状&#10;&#10;描述已自动生成">
                <a:extLst>
                  <a:ext uri="{FF2B5EF4-FFF2-40B4-BE49-F238E27FC236}">
                    <a16:creationId xmlns:a16="http://schemas.microsoft.com/office/drawing/2014/main" id="{89634614-FEE3-CD4B-A881-0A8A7FA4B9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27584" y="1707467"/>
                <a:ext cx="2016224" cy="2163531"/>
              </a:xfrm>
              <a:prstGeom prst="rect">
                <a:avLst/>
              </a:prstGeom>
            </p:spPr>
          </p:pic>
          <p:pic>
            <p:nvPicPr>
              <p:cNvPr id="21" name="图片 20" descr="图标&#10;&#10;描述已自动生成">
                <a:extLst>
                  <a:ext uri="{FF2B5EF4-FFF2-40B4-BE49-F238E27FC236}">
                    <a16:creationId xmlns:a16="http://schemas.microsoft.com/office/drawing/2014/main" id="{42B98F8A-7AE6-DD40-AD67-39793BC44A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18184" y="2371718"/>
                <a:ext cx="835025" cy="835025"/>
              </a:xfrm>
              <a:prstGeom prst="rect">
                <a:avLst/>
              </a:prstGeom>
            </p:spPr>
          </p:pic>
        </p:grpSp>
        <p:sp>
          <p:nvSpPr>
            <p:cNvPr id="29" name="Rectangle 3">
              <a:extLst>
                <a:ext uri="{FF2B5EF4-FFF2-40B4-BE49-F238E27FC236}">
                  <a16:creationId xmlns:a16="http://schemas.microsoft.com/office/drawing/2014/main" id="{F6FAB28A-EBA1-064E-AC92-5FB707E20697}"/>
                </a:ext>
              </a:extLst>
            </p:cNvPr>
            <p:cNvSpPr txBox="1"/>
            <p:nvPr/>
          </p:nvSpPr>
          <p:spPr>
            <a:xfrm>
              <a:off x="574862" y="3679218"/>
              <a:ext cx="2521668" cy="83502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algn="ctr" eaLnBrk="1" hangingPunct="1">
                <a:buNone/>
              </a:pPr>
              <a:r>
                <a:rPr lang="zh-CN" altLang="en-US" sz="3600" b="1" dirty="0">
                  <a:solidFill>
                    <a:srgbClr val="0D0D0D"/>
                  </a:solidFill>
                  <a:latin typeface="楷体" pitchFamily="49" charset="-122"/>
                  <a:ea typeface="楷体" pitchFamily="49" charset="-122"/>
                </a:rPr>
                <a:t>数据安全</a:t>
              </a:r>
              <a:endParaRPr lang="en-US" altLang="zh-CN" sz="3600" b="1" dirty="0">
                <a:solidFill>
                  <a:srgbClr val="0D0D0D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7341F04-9A2C-FC41-AEC6-44FE115B03D0}"/>
              </a:ext>
            </a:extLst>
          </p:cNvPr>
          <p:cNvGrpSpPr/>
          <p:nvPr/>
        </p:nvGrpSpPr>
        <p:grpSpPr>
          <a:xfrm>
            <a:off x="6213179" y="1607810"/>
            <a:ext cx="2806755" cy="2325246"/>
            <a:chOff x="5982921" y="1707466"/>
            <a:chExt cx="3312294" cy="3022602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27F3E22-5221-2E4C-87C0-A4C8406B74D0}"/>
                </a:ext>
              </a:extLst>
            </p:cNvPr>
            <p:cNvGrpSpPr/>
            <p:nvPr/>
          </p:nvGrpSpPr>
          <p:grpSpPr>
            <a:xfrm>
              <a:off x="6588187" y="1707466"/>
              <a:ext cx="2016224" cy="2163531"/>
              <a:chOff x="6588187" y="1707466"/>
              <a:chExt cx="2016224" cy="2163531"/>
            </a:xfrm>
          </p:grpSpPr>
          <p:pic>
            <p:nvPicPr>
              <p:cNvPr id="12" name="图片 11" descr="图片包含 形状&#10;&#10;描述已自动生成">
                <a:extLst>
                  <a:ext uri="{FF2B5EF4-FFF2-40B4-BE49-F238E27FC236}">
                    <a16:creationId xmlns:a16="http://schemas.microsoft.com/office/drawing/2014/main" id="{80B07432-4C3F-0244-B103-EB8768CA60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88187" y="1707466"/>
                <a:ext cx="2016224" cy="2163531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9" name="图片 18" descr="图标&#10;&#10;描述已自动生成">
                <a:extLst>
                  <a:ext uri="{FF2B5EF4-FFF2-40B4-BE49-F238E27FC236}">
                    <a16:creationId xmlns:a16="http://schemas.microsoft.com/office/drawing/2014/main" id="{17D6CC74-C9EF-6C4D-BC43-1B656B56E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89712" y="2123453"/>
                <a:ext cx="1498712" cy="1498712"/>
              </a:xfrm>
              <a:prstGeom prst="rect">
                <a:avLst/>
              </a:prstGeom>
            </p:spPr>
          </p:pic>
        </p:grp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1F5D8A93-5EEC-2342-A9C7-E2CF33B5632D}"/>
                </a:ext>
              </a:extLst>
            </p:cNvPr>
            <p:cNvSpPr txBox="1"/>
            <p:nvPr/>
          </p:nvSpPr>
          <p:spPr>
            <a:xfrm>
              <a:off x="5982921" y="3668974"/>
              <a:ext cx="3312294" cy="106109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algn="ctr" eaLnBrk="1" hangingPunct="1">
                <a:buNone/>
              </a:pPr>
              <a:r>
                <a:rPr lang="zh-CN" altLang="en-US" sz="3600" b="1" dirty="0">
                  <a:solidFill>
                    <a:srgbClr val="0D0D0D"/>
                  </a:solidFill>
                  <a:latin typeface="楷体" pitchFamily="49" charset="-122"/>
                  <a:ea typeface="楷体" pitchFamily="49" charset="-122"/>
                </a:rPr>
                <a:t>代码安全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737106"/>
      </p:ext>
    </p:extLst>
  </p:cSld>
  <p:clrMapOvr>
    <a:masterClrMapping/>
  </p:clrMapOvr>
  <p:transition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zh-CN" alt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密码算法的</a:t>
            </a:r>
            <a:r>
              <a:rPr lang="zh-CN" altLang="en-US" sz="4200" b="1" kern="1200" dirty="0">
                <a:solidFill>
                  <a:schemeClr val="tx1"/>
                </a:solidFill>
              </a:rPr>
              <a:t>作用</a:t>
            </a:r>
            <a:r>
              <a:rPr lang="en-US" altLang="zh-CN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——</a:t>
            </a:r>
            <a:r>
              <a:rPr lang="zh-CN" alt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加密</a:t>
            </a:r>
            <a:endParaRPr lang="en-US" altLang="zh-CN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C204B9B4-C421-574F-9F03-A6D4096F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7646" y="2249408"/>
            <a:ext cx="2539849" cy="1449407"/>
          </a:xfrm>
          <a:prstGeom prst="rect">
            <a:avLst/>
          </a:prstGeom>
        </p:spPr>
      </p:pic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FB505BF3-B808-E84A-B56F-0528712D8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4184608"/>
            <a:ext cx="3190904" cy="1329544"/>
          </a:xfrm>
          <a:prstGeom prst="rect">
            <a:avLst/>
          </a:prstGeom>
        </p:spPr>
      </p:pic>
      <p:pic>
        <p:nvPicPr>
          <p:cNvPr id="9" name="图片 8" descr="图片包含 杯子, 桌子, 盘子, 水&#10;&#10;描述已自动生成">
            <a:extLst>
              <a:ext uri="{FF2B5EF4-FFF2-40B4-BE49-F238E27FC236}">
                <a16:creationId xmlns:a16="http://schemas.microsoft.com/office/drawing/2014/main" id="{2B713572-DDFB-6145-BD76-21ECBF7DD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344" y="4108969"/>
            <a:ext cx="2337048" cy="155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28464"/>
      </p:ext>
    </p:extLst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zh-CN" alt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密码算法的</a:t>
            </a:r>
            <a:r>
              <a:rPr lang="zh-CN" altLang="en-US" sz="4200" b="1" kern="1200" dirty="0">
                <a:solidFill>
                  <a:schemeClr val="tx1"/>
                </a:solidFill>
              </a:rPr>
              <a:t>作用</a:t>
            </a:r>
            <a:r>
              <a:rPr lang="en-US" altLang="zh-CN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——</a:t>
            </a:r>
            <a:r>
              <a:rPr lang="zh-CN" alt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认证</a:t>
            </a:r>
            <a:endParaRPr lang="en-US" altLang="zh-CN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片 2" descr="图标&#10;&#10;描述已自动生成">
            <a:extLst>
              <a:ext uri="{FF2B5EF4-FFF2-40B4-BE49-F238E27FC236}">
                <a16:creationId xmlns:a16="http://schemas.microsoft.com/office/drawing/2014/main" id="{D507DCFE-7220-1343-AEB7-EEAFFAAD30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6056" y="2206485"/>
            <a:ext cx="2017202" cy="1059031"/>
          </a:xfrm>
          <a:prstGeom prst="rect">
            <a:avLst/>
          </a:prstGeom>
        </p:spPr>
      </p:pic>
      <p:pic>
        <p:nvPicPr>
          <p:cNvPr id="7" name="图片 6" descr="游戏机里面的人物&#10;&#10;中度可信度描述已自动生成">
            <a:extLst>
              <a:ext uri="{FF2B5EF4-FFF2-40B4-BE49-F238E27FC236}">
                <a16:creationId xmlns:a16="http://schemas.microsoft.com/office/drawing/2014/main" id="{E1C4A089-17B5-0A42-8926-47CF4D0B9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633" y="1765938"/>
            <a:ext cx="1781312" cy="1991830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3589689F-D768-D645-92B4-BF4C96BD6640}"/>
              </a:ext>
            </a:extLst>
          </p:cNvPr>
          <p:cNvSpPr/>
          <p:nvPr/>
        </p:nvSpPr>
        <p:spPr bwMode="auto">
          <a:xfrm>
            <a:off x="4388988" y="2533901"/>
            <a:ext cx="661679" cy="45590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pic>
        <p:nvPicPr>
          <p:cNvPr id="12" name="图片 11" descr="手上拿着纸&#10;&#10;中度可信度描述已自动生成">
            <a:extLst>
              <a:ext uri="{FF2B5EF4-FFF2-40B4-BE49-F238E27FC236}">
                <a16:creationId xmlns:a16="http://schemas.microsoft.com/office/drawing/2014/main" id="{8086C386-17EA-DF44-8C5D-F5B8449369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5656" y="4365104"/>
            <a:ext cx="2145405" cy="1290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图片 13" descr="图示&#10;&#10;低可信度描述已自动生成">
            <a:extLst>
              <a:ext uri="{FF2B5EF4-FFF2-40B4-BE49-F238E27FC236}">
                <a16:creationId xmlns:a16="http://schemas.microsoft.com/office/drawing/2014/main" id="{4081CE03-65A5-344C-B37B-2821F4C7DF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8328" y="3861248"/>
            <a:ext cx="3463946" cy="2298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235794"/>
      </p:ext>
    </p:extLst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xfrm>
            <a:off x="179388" y="722313"/>
            <a:ext cx="8856662" cy="835025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密码算法的发展</a:t>
            </a:r>
            <a:endParaRPr lang="zh-CN" altLang="en-US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8675" name="Rectangle 3"/>
          <p:cNvSpPr txBox="1"/>
          <p:nvPr/>
        </p:nvSpPr>
        <p:spPr>
          <a:xfrm>
            <a:off x="8388424" y="1980386"/>
            <a:ext cx="3384054" cy="3312367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914400" lvl="2" indent="0" algn="ctr">
              <a:buNone/>
            </a:pPr>
            <a:r>
              <a:rPr lang="zh-CN" altLang="en-US" dirty="0"/>
              <a:t>白盒</a:t>
            </a:r>
          </a:p>
          <a:p>
            <a:pPr marL="914400" lvl="2" indent="0" algn="ctr">
              <a:buNone/>
            </a:pPr>
            <a:r>
              <a:rPr lang="zh-CN" altLang="en-US" dirty="0"/>
              <a:t>区块链</a:t>
            </a:r>
          </a:p>
          <a:p>
            <a:pPr marL="914400" lvl="2" indent="0" algn="ctr">
              <a:buNone/>
            </a:pPr>
            <a:r>
              <a:rPr lang="zh-CN" altLang="en-US" dirty="0"/>
              <a:t>多方计算</a:t>
            </a:r>
          </a:p>
          <a:p>
            <a:pPr marL="914400" lvl="2" indent="0" algn="ctr">
              <a:buNone/>
            </a:pPr>
            <a:r>
              <a:rPr lang="zh-CN" altLang="en-US" dirty="0"/>
              <a:t>同态</a:t>
            </a:r>
          </a:p>
          <a:p>
            <a:pPr marL="914400" lvl="2" indent="0" algn="ctr">
              <a:buNone/>
            </a:pPr>
            <a:r>
              <a:rPr lang="zh-CN" altLang="en-US" dirty="0"/>
              <a:t>量子密码</a:t>
            </a:r>
            <a:endParaRPr lang="en-US" altLang="zh-CN" dirty="0"/>
          </a:p>
          <a:p>
            <a:pPr marL="914400" lvl="2" indent="0" algn="ctr">
              <a:buNone/>
            </a:pPr>
            <a:r>
              <a:rPr lang="en-US" altLang="zh-CN" dirty="0"/>
              <a:t>…</a:t>
            </a:r>
            <a:endParaRPr lang="zh-CN" altLang="en-US" dirty="0"/>
          </a:p>
          <a:p>
            <a:pPr marL="914400" lvl="2" indent="0" algn="ctr">
              <a:buNone/>
            </a:pPr>
            <a:endParaRPr lang="zh-CN" altLang="zh-CN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CED822D-FFC9-ED4F-8684-276279A26777}"/>
              </a:ext>
            </a:extLst>
          </p:cNvPr>
          <p:cNvGrpSpPr/>
          <p:nvPr/>
        </p:nvGrpSpPr>
        <p:grpSpPr>
          <a:xfrm>
            <a:off x="1115616" y="1772816"/>
            <a:ext cx="1584176" cy="2524852"/>
            <a:chOff x="1403648" y="1844824"/>
            <a:chExt cx="1584176" cy="2524852"/>
          </a:xfrm>
        </p:grpSpPr>
        <p:pic>
          <p:nvPicPr>
            <p:cNvPr id="3" name="图片 2" descr="图片包含 箱线图&#10;&#10;描述已自动生成">
              <a:extLst>
                <a:ext uri="{FF2B5EF4-FFF2-40B4-BE49-F238E27FC236}">
                  <a16:creationId xmlns:a16="http://schemas.microsoft.com/office/drawing/2014/main" id="{EB99EDEE-30BA-CF46-B99F-AFA83E9CE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3648" y="1844824"/>
              <a:ext cx="1584176" cy="2232248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721B8B89-073E-4E41-BA6B-257304164CB8}"/>
                </a:ext>
              </a:extLst>
            </p:cNvPr>
            <p:cNvSpPr txBox="1"/>
            <p:nvPr/>
          </p:nvSpPr>
          <p:spPr>
            <a:xfrm>
              <a:off x="1795626" y="390801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白盒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36B52E4-BA0E-A045-90F1-A1DA08EAA812}"/>
              </a:ext>
            </a:extLst>
          </p:cNvPr>
          <p:cNvGrpSpPr/>
          <p:nvPr/>
        </p:nvGrpSpPr>
        <p:grpSpPr>
          <a:xfrm>
            <a:off x="3635896" y="1598010"/>
            <a:ext cx="1295400" cy="3887790"/>
            <a:chOff x="6848264" y="1708150"/>
            <a:chExt cx="1295400" cy="3887790"/>
          </a:xfrm>
        </p:grpSpPr>
        <p:pic>
          <p:nvPicPr>
            <p:cNvPr id="7" name="图片 6" descr="图标&#10;&#10;描述已自动生成">
              <a:extLst>
                <a:ext uri="{FF2B5EF4-FFF2-40B4-BE49-F238E27FC236}">
                  <a16:creationId xmlns:a16="http://schemas.microsoft.com/office/drawing/2014/main" id="{A6A40D10-9A70-C94B-82FF-852AC4C19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8264" y="1708150"/>
              <a:ext cx="1295400" cy="34417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5EC2786-DD65-7C4C-973B-6D9096146FAC}"/>
                </a:ext>
              </a:extLst>
            </p:cNvPr>
            <p:cNvSpPr txBox="1"/>
            <p:nvPr/>
          </p:nvSpPr>
          <p:spPr>
            <a:xfrm>
              <a:off x="6941966" y="513427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区块链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5201BAE-F22F-6B49-9E45-538138D9F902}"/>
              </a:ext>
            </a:extLst>
          </p:cNvPr>
          <p:cNvGrpSpPr/>
          <p:nvPr/>
        </p:nvGrpSpPr>
        <p:grpSpPr>
          <a:xfrm>
            <a:off x="5364088" y="1972207"/>
            <a:ext cx="3289300" cy="2693305"/>
            <a:chOff x="2898295" y="4023731"/>
            <a:chExt cx="3289300" cy="2693305"/>
          </a:xfrm>
        </p:grpSpPr>
        <p:pic>
          <p:nvPicPr>
            <p:cNvPr id="11" name="图片 10" descr="形状&#10;&#10;中度可信度描述已自动生成">
              <a:extLst>
                <a:ext uri="{FF2B5EF4-FFF2-40B4-BE49-F238E27FC236}">
                  <a16:creationId xmlns:a16="http://schemas.microsoft.com/office/drawing/2014/main" id="{87AD934E-D864-554A-A9AD-225D19A93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8295" y="4023731"/>
              <a:ext cx="3289300" cy="228600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4F3970-F317-C444-8066-60B59130DA3F}"/>
                </a:ext>
              </a:extLst>
            </p:cNvPr>
            <p:cNvSpPr txBox="1"/>
            <p:nvPr/>
          </p:nvSpPr>
          <p:spPr>
            <a:xfrm>
              <a:off x="4207609" y="625537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同态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1911318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xfrm>
            <a:off x="179388" y="722313"/>
            <a:ext cx="8856662" cy="835025"/>
          </a:xfrm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密码算法的发展</a:t>
            </a:r>
            <a:endParaRPr lang="zh-CN" altLang="en-US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B14DA22-5224-3643-BDBC-DB4645662454}"/>
              </a:ext>
            </a:extLst>
          </p:cNvPr>
          <p:cNvGrpSpPr/>
          <p:nvPr/>
        </p:nvGrpSpPr>
        <p:grpSpPr>
          <a:xfrm>
            <a:off x="899592" y="2132856"/>
            <a:ext cx="2992142" cy="2862337"/>
            <a:chOff x="1115616" y="1980386"/>
            <a:chExt cx="2992142" cy="2862337"/>
          </a:xfrm>
        </p:grpSpPr>
        <p:pic>
          <p:nvPicPr>
            <p:cNvPr id="16" name="图片 15" descr="图示&#10;&#10;描述已自动生成">
              <a:extLst>
                <a:ext uri="{FF2B5EF4-FFF2-40B4-BE49-F238E27FC236}">
                  <a16:creationId xmlns:a16="http://schemas.microsoft.com/office/drawing/2014/main" id="{3060D45B-8745-2540-98C9-AB981D7C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5616" y="1980386"/>
              <a:ext cx="2992142" cy="2400672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EB4396D-FF58-1C4A-A010-68ECA473A278}"/>
                </a:ext>
              </a:extLst>
            </p:cNvPr>
            <p:cNvSpPr txBox="1"/>
            <p:nvPr/>
          </p:nvSpPr>
          <p:spPr>
            <a:xfrm>
              <a:off x="1596024" y="4381058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安全多方计算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86AF1A1-7764-AC4C-A0E0-6DA4A73A1747}"/>
              </a:ext>
            </a:extLst>
          </p:cNvPr>
          <p:cNvGrpSpPr/>
          <p:nvPr/>
        </p:nvGrpSpPr>
        <p:grpSpPr>
          <a:xfrm>
            <a:off x="4372142" y="2276872"/>
            <a:ext cx="4381864" cy="2765921"/>
            <a:chOff x="4372142" y="2276872"/>
            <a:chExt cx="4381864" cy="2765921"/>
          </a:xfrm>
        </p:grpSpPr>
        <p:pic>
          <p:nvPicPr>
            <p:cNvPr id="12" name="图片 11" descr="图表, 直方图&#10;&#10;描述已自动生成">
              <a:extLst>
                <a:ext uri="{FF2B5EF4-FFF2-40B4-BE49-F238E27FC236}">
                  <a16:creationId xmlns:a16="http://schemas.microsoft.com/office/drawing/2014/main" id="{57976001-F98F-1B4A-9B32-95BA3CA9E7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72142" y="2276872"/>
              <a:ext cx="4381864" cy="230425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786ED0F-508F-CE4B-B39D-014B398DA472}"/>
                </a:ext>
              </a:extLst>
            </p:cNvPr>
            <p:cNvSpPr txBox="1"/>
            <p:nvPr/>
          </p:nvSpPr>
          <p:spPr>
            <a:xfrm>
              <a:off x="5855188" y="458112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量子密码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1617311"/>
      </p:ext>
    </p:extLst>
  </p:cSld>
  <p:clrMapOvr>
    <a:masterClrMapping/>
  </p:clrMapOvr>
  <p:transition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/>
          <a:lstStyle/>
          <a:p>
            <a:pPr eaLnBrk="1" hangingPunct="1"/>
            <a:r>
              <a:rPr lang="zh-CN" altLang="en-US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课程目录</a:t>
            </a:r>
            <a:endParaRPr lang="zh-CN" altLang="en-US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C6198-D0F0-764E-B7AC-943E2AD11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993075"/>
            <a:ext cx="3742184" cy="4114800"/>
          </a:xfrm>
        </p:spPr>
        <p:txBody>
          <a:bodyPr/>
          <a:lstStyle/>
          <a:p>
            <a:r>
              <a:rPr lang="zh-CN" altLang="en-US" sz="2800"/>
              <a:t>信息安全概论</a:t>
            </a:r>
          </a:p>
          <a:p>
            <a:r>
              <a:rPr lang="zh-CN" altLang="en-US" sz="2800"/>
              <a:t>密码学的基本概念</a:t>
            </a:r>
          </a:p>
          <a:p>
            <a:r>
              <a:rPr lang="zh-CN" altLang="en-US" sz="2800"/>
              <a:t>序列密码</a:t>
            </a:r>
          </a:p>
          <a:p>
            <a:r>
              <a:rPr lang="zh-CN" altLang="en-US" sz="2800"/>
              <a:t>分组密码</a:t>
            </a:r>
          </a:p>
          <a:p>
            <a:r>
              <a:rPr lang="en-US" altLang="zh-CN" sz="2800"/>
              <a:t>HASH</a:t>
            </a:r>
            <a:r>
              <a:rPr lang="zh-CN" altLang="en-US" sz="2800"/>
              <a:t>函数</a:t>
            </a:r>
          </a:p>
          <a:p>
            <a:r>
              <a:rPr lang="zh-CN" altLang="en-US" sz="2800"/>
              <a:t>公钥密码</a:t>
            </a:r>
          </a:p>
          <a:p>
            <a:r>
              <a:rPr lang="zh-CN" altLang="en-US" sz="2800"/>
              <a:t>数字签名</a:t>
            </a:r>
          </a:p>
          <a:p>
            <a:r>
              <a:rPr lang="zh-CN" altLang="en-US" sz="2800"/>
              <a:t>密钥管理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7CE486-1B41-5C4F-B659-E19D5ABB3C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608" y="2492895"/>
            <a:ext cx="2321393" cy="30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44290"/>
      </p:ext>
    </p:extLst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CA0A7-2043-0243-80D0-1BCBAAB7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1DBA1A-3FC6-6B42-8F9F-38578367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83BFF8-F541-D642-8DC3-8949C908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77383"/>
            <a:ext cx="8964488" cy="52075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6A05DD3-8D7D-BD4D-9EA0-78F374AEE275}"/>
              </a:ext>
            </a:extLst>
          </p:cNvPr>
          <p:cNvSpPr/>
          <p:nvPr/>
        </p:nvSpPr>
        <p:spPr bwMode="auto">
          <a:xfrm>
            <a:off x="0" y="1449473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7AB0E4-D5B3-8047-9EBF-E4233CDF1DF8}"/>
              </a:ext>
            </a:extLst>
          </p:cNvPr>
          <p:cNvSpPr/>
          <p:nvPr/>
        </p:nvSpPr>
        <p:spPr bwMode="auto">
          <a:xfrm>
            <a:off x="2051720" y="842072"/>
            <a:ext cx="1080120" cy="6074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16412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模板">
  <a:themeElements>
    <a:clrScheme name="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模板">
  <a:themeElements>
    <a:clrScheme name="模板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宋体" pitchFamily="2" charset="-122"/>
          </a:defRPr>
        </a:defPPr>
      </a:lstStyle>
    </a:lnDef>
  </a:objectDefaults>
  <a:extraClrSchemeLst>
    <a:extraClrScheme>
      <a:clrScheme name="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2011ż߷(Ӣ)</Template>
  <TotalTime>5430</TotalTime>
  <Words>89</Words>
  <Application>Microsoft Macintosh PowerPoint</Application>
  <PresentationFormat>全屏显示(4:3)</PresentationFormat>
  <Paragraphs>41</Paragraphs>
  <Slides>20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黑体</vt:lpstr>
      <vt:lpstr>楷体</vt:lpstr>
      <vt:lpstr>楷体_GB2312</vt:lpstr>
      <vt:lpstr>宋体</vt:lpstr>
      <vt:lpstr>Arial</vt:lpstr>
      <vt:lpstr>Calibri</vt:lpstr>
      <vt:lpstr>Times New Roman</vt:lpstr>
      <vt:lpstr>Verdana</vt:lpstr>
      <vt:lpstr>Wingdings</vt:lpstr>
      <vt:lpstr>模板</vt:lpstr>
      <vt:lpstr>1_模板</vt:lpstr>
      <vt:lpstr>Photoshop.Image.8</vt:lpstr>
      <vt:lpstr>PowerPoint 演示文稿</vt:lpstr>
      <vt:lpstr>密码学的地位</vt:lpstr>
      <vt:lpstr>密码学的地位</vt:lpstr>
      <vt:lpstr>密码算法的作用——加密</vt:lpstr>
      <vt:lpstr>密码算法的作用——认证</vt:lpstr>
      <vt:lpstr>密码算法的发展</vt:lpstr>
      <vt:lpstr>密码算法的发展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人ѧѧ뼼�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Ϣȫ˼Բ�</dc:title>
  <dc:creator>Ż�</dc:creator>
  <cp:lastModifiedBy>Cui Jingsong</cp:lastModifiedBy>
  <cp:revision>303</cp:revision>
  <dcterms:created xsi:type="dcterms:W3CDTF">2021-08-10T01:34:21Z</dcterms:created>
  <dcterms:modified xsi:type="dcterms:W3CDTF">2021-08-25T13:00:35Z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2052-3.8.1.6116</vt:lpwstr>
  </property>
</Properties>
</file>